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2BA7-9A2C-4D25-8E44-25405F9845AB}" type="datetimeFigureOut">
              <a:rPr lang="th-TH" smtClean="0"/>
              <a:t>16/01/57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25FCE-E72D-4DAE-A4DF-E0CDEC7F78E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งานกูทุกๆๆๆๆๆอย่างงง\การทำกล้วยฉาบ\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6" name="Picture 2" descr="C:\Users\Asus\Desktop\StorageImage-20091126105237-2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00240"/>
            <a:ext cx="4866461" cy="364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>
            <a:noAutofit/>
          </a:bodyPr>
          <a:lstStyle/>
          <a:p>
            <a:r>
              <a:rPr lang="th-TH" sz="166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2005_iannnnnUBC" pitchFamily="2" charset="0"/>
                <a:cs typeface="2005_iannnnnUBC" pitchFamily="2" charset="0"/>
              </a:rPr>
              <a:t>กล้วยฉาบ</a:t>
            </a:r>
            <a:endParaRPr lang="th-TH" sz="16600" b="1" dirty="0">
              <a:latin typeface="-@-D-RCW 2550 v.2.00-" pitchFamily="2" charset="0"/>
              <a:cs typeface="-@-D-RCW 2550 v.2.00-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3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.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 หลังจากนั้นก็นำกล้วยมาฝานเป็นแผ่นบางๆ ลงในถาดที่เตรียมเอาไว้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 </a:t>
            </a:r>
          </a:p>
          <a:p>
            <a:pPr>
              <a:buNone/>
            </a:pP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C:\Users\Asus\Desktop\การทำกล้วยฉาบ\1545040_612123385509574_1541931551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304082" cy="36553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4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.</a:t>
            </a:r>
            <a:r>
              <a:rPr lang="th-TH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และนำกล้วยที่แช่ไว้แล้วไปตากแดด พอประมาณ ไม่แห้งจนเกินไป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</a:t>
            </a:r>
          </a:p>
          <a:p>
            <a:pPr>
              <a:buNone/>
            </a:pP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C:\Users\Asus\Desktop\การทำกล้วยฉาบ\1509010_612123182176261_1254895408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5072098" cy="386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5.</a:t>
            </a:r>
            <a:r>
              <a:rPr lang="th-TH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ตั้งกระทะ ใส่น้ำมันพืชลงไป รอให้น้ำมันร้อนพอดี แล้วนำกล้วยที่ฝานไว้ใส่ลงในกระทะ </a:t>
            </a:r>
          </a:p>
          <a:p>
            <a:pPr>
              <a:buNone/>
            </a:pPr>
            <a:endParaRPr lang="th-TH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C:\Users\Asus\Desktop\การทำกล้วยฉาบ\1520762_612122958842950_166316818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81422"/>
            <a:ext cx="5072098" cy="3919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_Layiji MaHaNiYom V 1.2" pitchFamily="2" charset="0"/>
                <a:cs typeface="_Layiji MaHaNiYom V 1.2" pitchFamily="2" charset="0"/>
              </a:rPr>
              <a:t>6.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_Layiji MaHaNiYom V 1.2" pitchFamily="2" charset="0"/>
                <a:cs typeface="_Layiji MaHaNiYom V 1.2" pitchFamily="2" charset="0"/>
              </a:rPr>
              <a:t> พอทอดเสร็จก็นำกล้วยที่ทอดไว้สะเด็ดน้ำมันพักไว้ให้เย็น </a:t>
            </a:r>
          </a:p>
          <a:p>
            <a:pPr lvl="0">
              <a:buNone/>
            </a:pPr>
            <a:endParaRPr lang="th-TH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C:\Users\Asus\Desktop\การทำกล้วยฉาบ\1509800_612123105509602_2131436613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522956" cy="3868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7.</a:t>
            </a:r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จากนั้นก็นำกล้วยที่เราทอด</a:t>
            </a:r>
            <a:r>
              <a:rPr lang="th-TH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แพ็ค</a:t>
            </a:r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ใส่ถุงให้เรียบร้อย</a:t>
            </a:r>
          </a:p>
          <a:p>
            <a:pPr lvl="0">
              <a:buNone/>
            </a:pP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5503">
            <a:off x="362248" y="1946955"/>
            <a:ext cx="5129951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D:\งานกูทุกๆๆๆๆๆอย่างงง\การทำกล้วยฉาบ\IMG_20140115_08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290" y="928670"/>
            <a:ext cx="3214710" cy="3794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งานกูทุกๆๆๆๆๆอย่างงง\การทำกล้วยฉาบ\1604880_597229000344361_182637446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071678"/>
            <a:ext cx="528641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1928794" y="1643050"/>
            <a:ext cx="5500726" cy="4143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000100" y="785794"/>
            <a:ext cx="7215238" cy="58579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3" descr="D:\งานกูทุกๆๆๆๆๆอย่างงง\การทำกล้วยฉาบ\กล้วย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3214678" cy="25653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1" name="Picture 3" descr="D:\งานกูทุกๆๆๆๆๆอย่างงง\การทำกล้วยฉาบ\กล้วย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2687"/>
            <a:ext cx="3214678" cy="2565314"/>
          </a:xfrm>
          <a:prstGeom prst="rect">
            <a:avLst/>
          </a:prstGeom>
          <a:noFill/>
        </p:spPr>
      </p:pic>
      <p:pic>
        <p:nvPicPr>
          <p:cNvPr id="9" name="Picture 3" descr="D:\งานกูทุกๆๆๆๆๆอย่างงง\การทำกล้วยฉาบ\กล้วย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3214678" cy="2565314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44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ผู้จัดทำ</a:t>
            </a:r>
          </a:p>
          <a:p>
            <a:pPr algn="ctr">
              <a:buNone/>
            </a:pP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น</a:t>
            </a: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างสาว</a:t>
            </a:r>
            <a:r>
              <a:rPr lang="th-TH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ณัฐ</a:t>
            </a: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ติกานต์    ก๋าซ้อน</a:t>
            </a:r>
            <a:endParaRPr lang="en-US" sz="3600" b="1" spc="300" dirty="0" smtClean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 algn="ctr">
              <a:buNone/>
            </a:pP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นางสาวรัตติกาล    ปัญญาสอ</a:t>
            </a:r>
            <a:endParaRPr lang="en-US" sz="3600" b="1" spc="300" dirty="0" smtClean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 algn="ctr">
              <a:buNone/>
            </a:pP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นางสาวกาญจนา    พรหม</a:t>
            </a:r>
            <a:r>
              <a:rPr lang="th-TH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ศิริ</a:t>
            </a:r>
            <a:endParaRPr lang="en-US" sz="3600" b="1" spc="300" dirty="0" smtClean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 algn="ctr">
              <a:buNone/>
            </a:pP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 นายวิษณุ           สุริยะศักดิ์</a:t>
            </a:r>
            <a:endParaRPr lang="en-US" sz="3600" b="1" spc="300" dirty="0" smtClean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 algn="ctr">
              <a:buNone/>
            </a:pP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  นายนพกร               คำ</a:t>
            </a:r>
            <a:r>
              <a:rPr lang="th-TH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ฝั้น</a:t>
            </a:r>
            <a:endParaRPr lang="en-US" sz="3600" b="1" spc="300" dirty="0" smtClean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 algn="ctr">
              <a:buNone/>
            </a:pP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นาย</a:t>
            </a:r>
            <a:r>
              <a:rPr lang="th-TH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ฐิติวัฒน์</a:t>
            </a: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          พัก</a:t>
            </a:r>
            <a:r>
              <a:rPr lang="th-TH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นิน</a:t>
            </a: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 </a:t>
            </a:r>
          </a:p>
          <a:p>
            <a:pPr algn="ctr">
              <a:buNone/>
            </a:pPr>
            <a:r>
              <a:rPr lang="th-TH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ชั้นมัธยมศึกษาปีที่ </a:t>
            </a:r>
            <a:r>
              <a:rPr lang="en-US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6</a:t>
            </a:r>
            <a:endParaRPr lang="th-TH" sz="3600" b="1" spc="300" dirty="0" smtClean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endParaRPr lang="th-TH" sz="3600" b="1" spc="300" dirty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ที่มาและความสำคัญ</a:t>
            </a:r>
            <a:br>
              <a:rPr lang="th-TH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h-TH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h-TH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h-TH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การทำกล้วยฉาบ มีมาตั้งแต่อดีตจนถึงปัจจุบัน ถือว่าเป็นวัฒนธรรมที่มีมาตั้งนานแล้ว เราก็ควรที่จะอนุรักษ์เอาไว้ แน่นอนอยู่แล้วว่ากล้วยสามรถทำได้หลายอย่างมากๆ เช่น การทำกล้วยฉาบนั้น เริ่มจากการที่คนสมัยก่อนหากล้วย หรือปลูกกล้วยตามที่ต่างๆ เพื่อเป็นผลไม้ ที่มีประโยชน์มากมายหลายประการณ์ และก็มีกรรมวิธีคิดค้นที่จะนำกล้วยนั้นมาทำเป็นของว่าง ขนมขบเคี้ยว เลยนำกล้วยนั้นมาแปรรูปทำเป็นกล้วยฉาบนั่นเอง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h-TH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2005_iannnnnUBC" pitchFamily="2" charset="0"/>
                <a:cs typeface="2005_iannnnnUBC" pitchFamily="2" charset="0"/>
              </a:rPr>
              <a:t>วัตถุประสงค์</a:t>
            </a:r>
            <a:endParaRPr lang="th-TH" sz="6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เพื่อใช้เวลาว่างให้เกิดประโยชน์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เพื่อให้ได้รู้ประวัติความเป็นมาของกล้วยฉาบ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เพื่อให้เข้าใจเกี่ยวกับการทำกล้วยฉาบ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เพื่อสร้างงานสร้างรายได้ระหว่างเรียน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เพื่อทำให้ผู้ที่สนใจสามารถนำไปประกอบอาชีพ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เพื่อให้มีความตระหนักและเห็นคุณค่าของการอนุรักษ์วัฒนธรรม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เพื่อให้มีความคิดริเริ่มสร้างสรรค์ที่นำข้าวมาแปรรูปในการทำกล้วยฉาบ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เพื่อที่จะให้ผู้ที่สนใจอ่านทุกท่านรู้ถึงขั้นตอนและวิธีการทำกล้วยฉาบ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3399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2005_iannnnnUBC" pitchFamily="2" charset="0"/>
                <a:cs typeface="2005_iannnnnUBC" pitchFamily="2" charset="0"/>
              </a:rPr>
              <a:t>ประวัติความเป็นมาของกล้วยฉาบ</a:t>
            </a:r>
            <a:endParaRPr lang="th-TH" sz="5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การทำกล้วยฉาบนั้น เริ่มจากการที่คนสมัยก่อนหากล้วย หรือปลูกกล้วยตามที่ต่างๆ เพื่อเป็นผลไม้ ที่มีประโยชน์มากมายหลายประการณ์ และก็มีกรรมวิธีคิดค้นที่จะนำกล้วยนั้นมาทำเป็นของว่าง ขนมขบเคี้ยว เลยนำกล้วยนั้นมาแปรรูปทำเป็นกล้วยฉาบ เพราะจะสามารถเก็บกล้วยไว้ได้นานที่สุด จวบจนถึงปัจจุบัน ในทุกวันนี้ก็ยังมีการทำกล้วยฉาบและพัฒนารสชาต่างๆให้ดี และอร่อยขึ้นไปเรื่อยๆ   การแปรรูปทำให้มีมูลค่าเพิ่มขึ้น เช่น การนำกล้วยน้ำว้านำมาแปรรูปเป็นขนมที่ขึ้นชื่อของหมู่บ้านคลองสี่เสียด และได้มีการจำหน่ายไปตามจังหวัดต่างๆ รวมถึงการสั่งซื้อจากต่างประเทศ จนกระทั้งได้มีการจัดตั้งกลุ่มผู้ผลิตเป็นสินค้า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OTOP </a:t>
            </a: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ยกตัวอย่างเช่น </a:t>
            </a:r>
          </a:p>
          <a:p>
            <a:endParaRPr lang="th-TH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923B2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2005_iannnnnUBC" pitchFamily="2" charset="0"/>
                <a:cs typeface="2005_iannnnnUBC" pitchFamily="2" charset="0"/>
              </a:rPr>
              <a:t>แนวคิดในการทำกล้วยฉาบ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923B2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2005_iannnnnUBC" pitchFamily="2" charset="0"/>
                <a:cs typeface="2005_iannnnnUBC" pitchFamily="2" charset="0"/>
              </a:rPr>
              <a:t> </a:t>
            </a:r>
            <a:endParaRPr lang="th-TH" sz="6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             แนวคิดของการทำกล้วยฉาบเป็นวิธีการถนอมอาหารที่ขึ้นชื่ออย่างหนึ่ง โดยอาศัยน้ำตาลเป็นสารป้องกันไม่ให้อาหาร เกิดการเปลี่ยนแปลง ที่ทำให้กล้วยนั้นไม่บูดเน่า ไม่เสียหาย และมีวัตถุประสงค์เพื่อให้เก็บไว้กินนานๆ</a:t>
            </a:r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 </a:t>
            </a:r>
            <a:r>
              <a:rPr lang="th-TH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เป็นการแปรรูปผลิตภัณฑ์ที่ทำให้กล้วยนั้นมีราคาที่สูงขึ้นได้อีกด้วย และยังสามารถสร้างรายได้ให้กับตนเองการทำกล้วยฉาบ โดยทั่วไปจะมีขั้นตอนและวิธีการที่คล้ายๆ กล้วยฉาบ </a:t>
            </a:r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2 </a:t>
            </a:r>
            <a:r>
              <a:rPr lang="th-TH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ชนิด คือ กล้วยฉาบรสหวาน และกล้วยฉาบรสเค็ม กล้วยฉาบทั้ง </a:t>
            </a:r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2 </a:t>
            </a:r>
            <a:r>
              <a:rPr lang="th-TH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ชนิดนี้ มีขั้นตอนและ วิธีการทำอย่างเดียวกัน จะแตกต่างกันเล็กน้อย ตรงที่กล้วยฉาบรสเค็มไม่ต้องใช้น้ำตาลเป็นส่วนผสมเท่านั้น</a:t>
            </a:r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 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</a:b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th-TH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การทำกล้วยฉาบ เป็นวัฒนธรรมตั้งแต่สมัยโบราณ และทำมาเรื่อยๆจนถึงปัจจุบันก็ยังมีการทำกล้วยฉาบอยู่ เป็นจำนวนมาก ไม่ว่าจะไปที่ไหนๆเราก็ยังเห็นมีการทำกล้วยฉาบและวางขายอยู่เสมอๆ   ถือได้ว่าการทำกล้วยฉาบนั้นเป็นการถนอมอาหารที่ได้กระทำสืบต่อกันมานาน นอกจากจะทำกันในครัวเรือน เพื่อบริโภคกันเองแล้ว ปัจจุบันยังได้มีการพัฒนาปรับปรุงวิธีการไปสู่การจำหน่าย และได้พัฒนาเป็นอุตสาหกรรมในครอบครัวอีกด้วย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</a:t>
            </a:r>
            <a:endParaRPr lang="th-TH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th-TH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2005_iannnnnUBC" pitchFamily="2" charset="0"/>
                <a:cs typeface="2005_iannnnnUBC" pitchFamily="2" charset="0"/>
              </a:rPr>
              <a:t>วัสดุ</a:t>
            </a:r>
            <a:r>
              <a:rPr lang="en-US" sz="60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2005_iannnnnUBC" pitchFamily="2" charset="0"/>
                <a:cs typeface="2005_iannnnnUBC" pitchFamily="2" charset="0"/>
              </a:rPr>
              <a:t> -</a:t>
            </a:r>
            <a:r>
              <a:rPr lang="th-TH" sz="60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2005_iannnnnUBC" pitchFamily="2" charset="0"/>
                <a:cs typeface="2005_iannnnnUBC" pitchFamily="2" charset="0"/>
              </a:rPr>
              <a:t>อุปกรณ์</a:t>
            </a:r>
            <a:endParaRPr lang="th-TH" sz="6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กล้วย</a:t>
            </a: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มีด</a:t>
            </a: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เกลือ							          </a:t>
            </a: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น้ำ</a:t>
            </a: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ถาด						</a:t>
            </a: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น้ำมัน</a:t>
            </a: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ตะหลิว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n>
                  <a:solidFill>
                    <a:srgbClr val="FF0000"/>
                  </a:solidFill>
                </a:ln>
                <a:solidFill>
                  <a:srgbClr val="F923B2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2005_iannnnnUBC" pitchFamily="2" charset="0"/>
                <a:cs typeface="2005_iannnnnUBC" pitchFamily="2" charset="0"/>
              </a:rPr>
              <a:t>วิธีทำกล้วยฉาบ</a:t>
            </a:r>
            <a:endParaRPr lang="th-TH" sz="6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_Layiji MaHaNiYom V 1.2" pitchFamily="2" charset="0"/>
                <a:cs typeface="_Layiji MaHaNiYom V 1.2" pitchFamily="2" charset="0"/>
              </a:rPr>
              <a:t>1. </a:t>
            </a:r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_Layiji MaHaNiYom V 1.2" pitchFamily="2" charset="0"/>
                <a:cs typeface="_Layiji MaHaNiYom V 1.2" pitchFamily="2" charset="0"/>
              </a:rPr>
              <a:t>ขั้นตอนแรกนำกล้วยดิบไปปอกเปลือก โดยใช้มีดปอก</a:t>
            </a:r>
          </a:p>
          <a:p>
            <a:endParaRPr lang="th-T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C:\Users\Asus\Desktop\การทำกล้วยฉาบ\7762_612123238842922_261169262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0318"/>
            <a:ext cx="5072098" cy="3794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0">
              <a:buNone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2.</a:t>
            </a:r>
            <a:r>
              <a:rPr lang="th-TH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นำกล้วยที่ปอกเปลือกเสร็จแล้วแช่ไว้ในน้ำที่ใส่เกลือป่น เพราะที่ใส่เกลือไว้ในน้ำเพื่อให้กล้วยนั้นไม่ฝาด ไม่ดำ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4" name="รูปภาพ 3" descr="C:\Users\Asus\Desktop\การทำกล้วยฉาบ\1536643_612123285509584_193871887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4786346" cy="3684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565</Words>
  <Application>Microsoft Office PowerPoint</Application>
  <PresentationFormat>นำเสนอทางหน้าจอ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กล้วยฉาบ</vt:lpstr>
      <vt:lpstr>ที่มาและความสำคัญ          การทำกล้วยฉาบ มีมาตั้งแต่อดีตจนถึงปัจจุบัน ถือว่าเป็นวัฒนธรรมที่มีมาตั้งนานแล้ว เราก็ควรที่จะอนุรักษ์เอาไว้ แน่นอนอยู่แล้วว่ากล้วยสามรถทำได้หลายอย่างมากๆ เช่น การทำกล้วยฉาบนั้น เริ่มจากการที่คนสมัยก่อนหากล้วย หรือปลูกกล้วยตามที่ต่างๆ เพื่อเป็นผลไม้ ที่มีประโยชน์มากมายหลายประการณ์ และก็มีกรรมวิธีคิดค้นที่จะนำกล้วยนั้นมาทำเป็นของว่าง ขนมขบเคี้ยว เลยนำกล้วยนั้นมาแปรรูปทำเป็นกล้วยฉาบนั่นเอง </vt:lpstr>
      <vt:lpstr>วัตถุประสงค์</vt:lpstr>
      <vt:lpstr>ประวัติความเป็นมาของกล้วยฉาบ</vt:lpstr>
      <vt:lpstr>แนวคิดในการทำกล้วยฉาบ </vt:lpstr>
      <vt:lpstr>ภาพนิ่ง 6</vt:lpstr>
      <vt:lpstr>วัสดุ -อุปกรณ์</vt:lpstr>
      <vt:lpstr>วิธีทำกล้วยฉาบ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กล้วยฉาบ</dc:title>
  <dc:creator>Samsung</dc:creator>
  <cp:lastModifiedBy>Samsung</cp:lastModifiedBy>
  <cp:revision>2</cp:revision>
  <dcterms:created xsi:type="dcterms:W3CDTF">2014-01-16T09:16:30Z</dcterms:created>
  <dcterms:modified xsi:type="dcterms:W3CDTF">2014-01-16T10:18:21Z</dcterms:modified>
</cp:coreProperties>
</file>