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66"/>
    <a:srgbClr val="FF3300"/>
    <a:srgbClr val="99FFCC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2536-380C-46E9-BC75-A23CAF6B024B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CB4E-6B6E-4F17-B48E-0375A8740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.bp.blogspot.com/_a_yLoRG-LIo/TJH6lplLrfI/AAAAAAAAARs/x8d13SA68d0/s1600/ddd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dirty="0" smtClean="0">
                <a:solidFill>
                  <a:srgbClr val="00B0F0"/>
                </a:solidFill>
              </a:rPr>
              <a:t>ข้าวแต๋น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679">
            <a:off x="634085" y="3163169"/>
            <a:ext cx="3761031" cy="28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9190"/>
            <a:ext cx="60960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2956">
            <a:off x="4319396" y="2353856"/>
            <a:ext cx="3477618" cy="319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8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ข้าวแตนน้ำแตงโมขนมไทยพื้นบ้านจะมีรสชาติอร่อย สะอาด การจัดบรรจุใส่ถุงที่สวยงาม เพื่อจูงใจให้ผู้ซื้อสนใจมาอุดหนุนมากขึ้น ซึ่งข้าวแตนน้ำแตงโมที่บรรจุในถุงพลาสติกนั้นจะพิมพ์ชื่อกลุ่ม วันเดือนปีที่ผลิต ราคา ถุง ขนาดกลาง บรรจุ6 ชิ้น ขาย 10 บาท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นี่ก็คืออีกภูมิปัญญาไทย เป็นอีกเนื้อหาสาระ "ข้าวแตนน้ำแตงโม " พื้นบ้านที่มีคุณค่าทางด้านโภชนาการตามแบบวิถีไทย รสชาติอร่อย ได้รับการคัดเลือกให้เป็นสินค้าหนึ่งตำบล หนึ่งผลิตภัณฑ์</a:t>
            </a:r>
          </a:p>
          <a:p>
            <a:endParaRPr lang="th-TH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5629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เคล็ดลับในการปรุง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การทำน้ำอ้อยสำหรับหยอดหน้าข้าวแต๋น ให้เคี่ยวน้ำอ้อยจนข้นเหนียว ทิ้งไว้ให้เย็นก่อนแล้วค่อยหยอดลงไปที่หน้าข้าวแต๋น เพื่อให้ข้าวแต๋นกรอบได้นานขึ้น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เคล็ดลับในการเลือกเครื่องปรุง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การทอดข้าวแต๋น หรือ จืนข้าวแต๋น ต้องทอดในน้ำมันที่ร้อนจัด แล้วพลิกกลับไปมาจะทำให้ข้าวแต๋นพองตัว และกรอบอร่อย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จัดทำโดย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นางสาวนุชบา ใจยา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  นางสาวจุฑามาศ สุทะ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นางสาวณัฐริสา ศรีใหม่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นายพิษณุ อุโมงค์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นายพิพัฒน์ พูลบัว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7030A0"/>
                </a:solidFill>
              </a:rPr>
              <a:t>นายนพพล พรหมยศ</a:t>
            </a:r>
          </a:p>
          <a:p>
            <a:pPr marL="0" indent="0" algn="ctr">
              <a:buNone/>
            </a:pPr>
            <a:r>
              <a:rPr lang="th-TH" sz="6000" b="1" dirty="0" smtClean="0">
                <a:solidFill>
                  <a:srgbClr val="0070C0"/>
                </a:solidFill>
              </a:rPr>
              <a:t>โรงเรียนดอยงามวิทยาคม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ที่มา</a:t>
            </a:r>
            <a:r>
              <a:rPr lang="th-TH" b="1" dirty="0" smtClean="0">
                <a:solidFill>
                  <a:srgbClr val="FF0000"/>
                </a:solidFill>
              </a:rPr>
              <a:t>และความสำคัญ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         นับตั้งแต่อดีตจนถึงปัจจุบันนี้ มนุษย์รู้จักการนำข้าวมาแปรรูปที่หลากหลายที่มีความสำคัญเป็นอย่างมาก ซึ่งก็เป็นภูมิปัญญาไทยในการแปรสภาพข้าวให้เป็น ข้าวแต๋วไทย ที่โด่งดังไปทั่วโลก และข้าวแต๋นยังมีความอร่อย สามารถนำไปรับประทานกับอาหารต่างๆได้ สำคัญการทำข้าวแต๋นนี้สามารถนำไปทำเป็นอาชีพได้ อีกด้วย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จุดประสงค์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1.	เพื่อให้เข้าใจเกี่ยวกับการทำขนมจีน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2.	เพื่อใช้เวลาว่างให้เกิดประโยชน์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3.	เพื่อสร้างงานสร้างรายได้ระหว่างเรียน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4.	เพื่อทำให้ผู้ที่สนใจสามารถนำไปประกอบอาชีพ</a:t>
            </a:r>
          </a:p>
          <a:p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ระยะเวลาในการดำเนินงาน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หนึ่งเดือนครึ่ง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สถานที่ในการดำเนินงาน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บ้านและโรงเรียนดอยงามวิทยาคม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ขั้นตอนการดำเนินงาน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1. ค้นคว้าข้อมูลจากอินเทอร์เน็ต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2. รวบรวมข้อมูล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3. จัดทำเป็นโครงงาน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4. สรุปผลของโครงงาน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5. นำเสนอโครงงาน</a:t>
            </a:r>
          </a:p>
          <a:p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ประโยชน์ที่ได้รับ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1. ได้รู้วิธีการทำข้าวแต้น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2. ได้รู้ถึงการใช้ประโยชน์จากข้าว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3. ได้ใช้เวลาให้เป็นประโยชน์</a:t>
            </a:r>
          </a:p>
          <a:p>
            <a:endParaRPr lang="th-T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สรุปผลการดำเนินงาน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        ในการดำเนินจัดทำโครงงาน การทำข้าวแต้น ทำให้เกิดความเข้าใจเกี่ยวกับการนำข้าวมาทำเป็นขนม นำมาประยุกต์ใช้ในชีวิตประจำวันและเข้าใจถึงเศรษฐกิจในปัจจุบันอีกด้วย </a:t>
            </a:r>
          </a:p>
          <a:p>
            <a:endParaRPr lang="th-TH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1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 smtClean="0">
                <a:solidFill>
                  <a:srgbClr val="FF0000"/>
                </a:solidFill>
                <a:cs typeface="+mj-cs"/>
              </a:rPr>
              <a:t>ประวัติข้าวแต๋น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 </a:t>
            </a:r>
            <a:r>
              <a:rPr lang="th-TH" sz="3900" dirty="0" smtClean="0">
                <a:solidFill>
                  <a:srgbClr val="FF0000"/>
                </a:solidFill>
                <a:cs typeface="+mj-cs"/>
              </a:rPr>
              <a:t>ข้าวแต๋น เป็นขนมพื้นบ้านของชาวล้านนา ทำมาจากข้าวเหนียวที่ผ่านการนึ่งสุกแล้วนำมาคลุกเคล้ากับน้ำอ้อย น้ำตาล แล้วนำไปตากแห้งจึงนำมาทอด ซึ่งในอดีตข้าวแต๋นจะได้รับความนิยมมากในช่วงที่มีเทศกาล เช่น สงกรานต์ ปอยหลวง งานบุญ งานบวช เป็นต้น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0000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40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00"/>
                </a:solidFill>
              </a:rPr>
              <a:t>วิธีการทำข้าวแต๋น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ส่วนผสม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ข้าวสารเหนียว   5 ลิตร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-เกลือป่น            1 ช้อนโต๊ะ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-น้ำตาลปี๊บ         1 ถุง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-น้ำอ้อยผง          2 ขีด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-น้ำมันพืช           1 ขวด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อุปกรณ์ แบบพิมพ์ ขนาดเส้นผ่าศูนย์กลาง 1.5 นิ้ว สูง 1 เซนติเมตร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1671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662940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1.นำข้าวสาร (ข้าวเหนียว) มาแช่น้ำ 1 คืน นึ่งให้สุก พักไว้ให้เย็น แล้วนำมาคลุกกับ น้ำแตงโมที่เตรียมไว้แล้วทิ้งไว้ประมาณ 5 นาที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h-TH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2.</a:t>
            </a:r>
            <a:r>
              <a:rPr lang="th-TH" dirty="0" smtClean="0">
                <a:solidFill>
                  <a:srgbClr val="FF0000"/>
                </a:solidFill>
              </a:rPr>
              <a:t>น้ำไปกดลงในพิมพ์ ไห้แน่นพอสมควร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 3.นำข้าวออกจากพิมพ์ วางบนตะแกรง แล้วนำไปตากแดด ประมาณ 1 วันครึ่ง เมื่อแห้งแล้ว เก็บใส่ถึง มัดปากถุงให้แน่น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th-TH" dirty="0" smtClean="0"/>
          </a:p>
        </p:txBody>
      </p:sp>
      <p:pic>
        <p:nvPicPr>
          <p:cNvPr id="4" name="Picture 3" descr="http://1.bp.blogspot.com/_a_yLoRG-LIo/TJH6lplLrfI/AAAAAAAAARs/x8d13SA68d0/s640/ddd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226560"/>
            <a:ext cx="60960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5895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3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 4.ใส่น้ำมันให้เต็มกระทะ ตั้งไฟให้ร้อนจัด เอาข้าวที่จากแห้งแล้วลงทอด ประมาณ 40 วินาที ข้าวแต๋นจะลอยชึ้น ให้ตัดออก นำมาวางบนตะแกรง เพื่อสะเด็ดน้ำมัน และพักไว้ให้เย็น</a:t>
            </a: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 smtClean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.นำน้ำตาลปี๊บ เคียวไฟให้ตกทราย พักไว้ให้เย็นพอประมาณ แล้วนำมาหยดลงบนข้าว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6666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62945"/>
            <a:ext cx="77724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493315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 6.ใช้ถุงพลาสติกสำหรับใส่อาหาร ขนาดที่ต้องการบรรจุขาย ถ้าจะให้ดี ปิดปากถุงให้มิดชิด กันลมเข้า วิธีง่ายๆ ไล่ลมออกจากถุง แล้วใช้เครื่องรีดปากถุง</a:t>
            </a:r>
          </a:p>
          <a:p>
            <a:pPr marL="0" indent="0">
              <a:buNone/>
            </a:pPr>
            <a:r>
              <a:rPr lang="th-TH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" y="2293938"/>
            <a:ext cx="8440817" cy="31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1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674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ข้าวแต๋น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2014-01-16T07:12:46Z</dcterms:created>
  <dcterms:modified xsi:type="dcterms:W3CDTF">2014-01-17T02:56:05Z</dcterms:modified>
</cp:coreProperties>
</file>