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309EE5-AE78-4000-9AC2-AF52520B51A1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8D6013-B9E5-4321-8509-01484370BEE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colorTemperature colorTemp="6250"/>
                    </a14:imgEffect>
                    <a14:imgEffect>
                      <a14:saturation sat="135000"/>
                    </a14:imgEffect>
                    <a14:imgEffect>
                      <a14:brightnessContrast bright="7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" y="116632"/>
            <a:ext cx="898833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>5. หลังจากเสร็จขั้นตอนที่ 1-4 แล้วให้นำเผือกที่ฉาบแล้วไปซับ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>น้ำมันด้วย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>กระดาษ  หนังสือพิมพ์ แล้วบรรจุใส่ถุงพลาสติก ตกแต่งให้สวยงาม.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344890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9" descr="2014-01-04 14.28.5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2027952"/>
            <a:ext cx="3454137" cy="3546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816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r>
              <a:rPr lang="th-TH" sz="6000" dirty="0" smtClean="0">
                <a:latin typeface="IrisUPC" pitchFamily="34" charset="-34"/>
                <a:cs typeface="IrisUPC" pitchFamily="34" charset="-34"/>
              </a:rPr>
              <a:t>หลักปรัชญญาของเศร</a:t>
            </a:r>
            <a:r>
              <a:rPr lang="th-TH" sz="6000" dirty="0">
                <a:latin typeface="IrisUPC" pitchFamily="34" charset="-34"/>
                <a:cs typeface="IrisUPC" pitchFamily="34" charset="-34"/>
              </a:rPr>
              <a:t>ษ</a:t>
            </a:r>
            <a:r>
              <a:rPr lang="th-TH" sz="6000" dirty="0" smtClean="0">
                <a:latin typeface="IrisUPC" pitchFamily="34" charset="-34"/>
                <a:cs typeface="IrisUPC" pitchFamily="34" charset="-34"/>
              </a:rPr>
              <a:t>ฐกิจพอเพียงพอ</a:t>
            </a:r>
          </a:p>
          <a:p>
            <a:pPr marL="0" indent="0">
              <a:buNone/>
            </a:pPr>
            <a:endParaRPr lang="th-TH" dirty="0" smtClean="0"/>
          </a:p>
          <a:p>
            <a:r>
              <a:rPr lang="th-TH" sz="2800" b="1" dirty="0" smtClean="0">
                <a:solidFill>
                  <a:srgbClr val="C00000"/>
                </a:solidFill>
                <a:latin typeface="IrisUPC" pitchFamily="34" charset="-34"/>
                <a:cs typeface="IrisUPC" pitchFamily="34" charset="-34"/>
              </a:rPr>
              <a:t>พอประมาณ</a:t>
            </a:r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      </a:t>
            </a:r>
            <a:r>
              <a:rPr lang="th-TH" sz="2800" b="1" dirty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 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เผือก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เป็นวัตถุดิบที่หาได้ง่าย ไม่สิ้นเปลืองค่าใช้จ่าย และเวลาในการดำเนินงาน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r>
              <a:rPr lang="th-TH" sz="2800" b="1" dirty="0" smtClean="0">
                <a:solidFill>
                  <a:srgbClr val="C00000"/>
                </a:solidFill>
                <a:latin typeface="IrisUPC" pitchFamily="34" charset="-34"/>
                <a:cs typeface="IrisUPC" pitchFamily="34" charset="-34"/>
              </a:rPr>
              <a:t>มี</a:t>
            </a:r>
            <a:r>
              <a:rPr lang="th-TH" sz="2800" b="1" dirty="0">
                <a:solidFill>
                  <a:srgbClr val="C00000"/>
                </a:solidFill>
                <a:latin typeface="IrisUPC" pitchFamily="34" charset="-34"/>
                <a:cs typeface="IrisUPC" pitchFamily="34" charset="-34"/>
              </a:rPr>
              <a:t>เหตุผล        </a:t>
            </a:r>
            <a:r>
              <a:rPr lang="th-TH" sz="2800" dirty="0" smtClean="0">
                <a:solidFill>
                  <a:srgbClr val="C0000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เผือกเป็นวัตถุดิบที่สามารถหาได้ง่าย ในท้องถิ่น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r>
              <a:rPr lang="th-TH" sz="2800" b="1" dirty="0">
                <a:solidFill>
                  <a:srgbClr val="C00000"/>
                </a:solidFill>
                <a:latin typeface="IrisUPC" pitchFamily="34" charset="-34"/>
                <a:cs typeface="IrisUPC" pitchFamily="34" charset="-34"/>
              </a:rPr>
              <a:t>มีภูมิคุ้มกันในตัวที่ดี   </a:t>
            </a:r>
            <a:r>
              <a:rPr lang="th-TH" sz="2800" dirty="0" smtClean="0">
                <a:solidFill>
                  <a:srgbClr val="C00000"/>
                </a:solidFill>
                <a:latin typeface="IrisUPC" pitchFamily="34" charset="-34"/>
                <a:cs typeface="IrisUPC" pitchFamily="34" charset="-34"/>
              </a:rPr>
              <a:t>     </a:t>
            </a:r>
            <a:r>
              <a:rPr lang="th-TH" sz="2800" dirty="0">
                <a:solidFill>
                  <a:srgbClr val="C0000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dirty="0" smtClean="0">
                <a:solidFill>
                  <a:srgbClr val="C0000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มี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ความรู้พื้นฐาน ความเข้าใจในการทำเผือกฉาบ อีกทั้งยังนำไปประกอบเป็นอาชีพได้  อีกด้วย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/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เงื่อนไขความรู้   </a:t>
            </a:r>
            <a:r>
              <a:rPr lang="th-TH" sz="28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            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มี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ความรู้ในการดำเนินงาน ด้วยความไม่ประมาท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เงื่อนไขคุณธรรม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	</a:t>
            </a: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 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en-US" sz="280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เผือก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ฉาบเป็นอาชีพที่สุจริต ทุกคนสามารถทำได้ และนำไปประยุกต์ใช้ใน</a:t>
            </a:r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ชีวิตประจำวัน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680118" y="2852936"/>
            <a:ext cx="432048" cy="36004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2038670" y="1899422"/>
            <a:ext cx="432048" cy="36004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2910069" y="3356992"/>
            <a:ext cx="432048" cy="36004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2900197" y="4797152"/>
            <a:ext cx="432048" cy="36004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2910069" y="4344787"/>
            <a:ext cx="432048" cy="36004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Autofit/>
          </a:bodyPr>
          <a:lstStyle/>
          <a:p>
            <a:r>
              <a:rPr lang="th-TH" sz="9600" dirty="0" smtClean="0">
                <a:latin typeface="IrisUPC" pitchFamily="34" charset="-34"/>
                <a:cs typeface="IrisUPC" pitchFamily="34" charset="-34"/>
              </a:rPr>
              <a:t>ผู้จัดทำ</a:t>
            </a:r>
            <a:endParaRPr lang="en-US" sz="96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th-TH" sz="1900" b="1" dirty="0" smtClean="0"/>
              <a:t>	</a:t>
            </a:r>
            <a:r>
              <a:rPr lang="en-US" sz="1900" b="1" dirty="0" smtClean="0"/>
              <a:t> </a:t>
            </a:r>
            <a:r>
              <a:rPr lang="en-US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1.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นาย</a:t>
            </a:r>
            <a:r>
              <a:rPr lang="th-TH" sz="3600" b="1" dirty="0" err="1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ชิษณุพงค์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    วงศ์หล้า  </a:t>
            </a: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 	เลขที่  </a:t>
            </a:r>
            <a:r>
              <a:rPr lang="en-US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4                          </a:t>
            </a:r>
            <a:endParaRPr lang="en-US" sz="3600" dirty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  <a:p>
            <a:pPr marL="274320" lvl="1" indent="0"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2.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นายสุทธิ</a:t>
            </a:r>
            <a:r>
              <a:rPr lang="th-TH" sz="3600" b="1" dirty="0" err="1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พงษ์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    เท</a:t>
            </a:r>
            <a:r>
              <a:rPr lang="th-TH" sz="3600" b="1" dirty="0" err="1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พวงค์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 	เลขที่  </a:t>
            </a:r>
            <a:r>
              <a:rPr lang="en-US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8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	     </a:t>
            </a:r>
            <a:endParaRPr lang="en-US" sz="3600" dirty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  <a:p>
            <a:pPr marL="274320" lvl="1" indent="0"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3.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นางสาวรุ่งทิวา    สมปาน 		</a:t>
            </a: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เลขที่  </a:t>
            </a:r>
            <a:r>
              <a:rPr lang="en-US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12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	      </a:t>
            </a:r>
            <a:endParaRPr lang="en-US" sz="3600" dirty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4.</a:t>
            </a: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นางสาว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กาญจนา    ตาป้อม   	</a:t>
            </a: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เลขที่  </a:t>
            </a:r>
            <a:r>
              <a:rPr lang="en-US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16                        </a:t>
            </a:r>
            <a:endParaRPr lang="en-US" sz="3600" dirty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  <a:p>
            <a:pPr marL="274320" lvl="1" indent="0"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5.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นางสาวมีนา         อินทะนะ	</a:t>
            </a: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เลขที่  </a:t>
            </a:r>
            <a:r>
              <a:rPr lang="en-US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20</a:t>
            </a:r>
            <a:endParaRPr lang="en-US" sz="3600" dirty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  <a:p>
            <a:pPr marL="274320" lvl="1" indent="0"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			ชั้น</a:t>
            </a:r>
            <a:r>
              <a:rPr lang="th-TH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มัธยมศึกษาปีที่  </a:t>
            </a:r>
            <a:r>
              <a:rPr lang="en-US" sz="3600" b="1" dirty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6</a:t>
            </a:r>
            <a:endParaRPr lang="en-US" sz="3600" dirty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503920" cy="115212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ขอบคุณครับ/ค่ะ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713799" cy="498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4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" y="188640"/>
            <a:ext cx="9081264" cy="63367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950224" cy="2376264"/>
          </a:xfrm>
        </p:spPr>
        <p:txBody>
          <a:bodyPr>
            <a:normAutofit/>
          </a:bodyPr>
          <a:lstStyle/>
          <a:p>
            <a:r>
              <a:rPr lang="th-TH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เผือกฉาบ</a:t>
            </a:r>
            <a:endParaRPr lang="en-US" sz="96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1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th-TH" sz="8900" dirty="0">
                <a:latin typeface="IrisUPC" pitchFamily="34" charset="-34"/>
                <a:cs typeface="IrisUPC" pitchFamily="34" charset="-34"/>
              </a:rPr>
              <a:t>สารบัญ</a:t>
            </a:r>
            <a:endParaRPr lang="en-US" sz="89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7200" dirty="0" smtClean="0">
                <a:latin typeface="IrisUPC" pitchFamily="34" charset="-34"/>
                <a:cs typeface="IrisUPC" pitchFamily="34" charset="-34"/>
              </a:rPr>
              <a:t>ที่มา</a:t>
            </a:r>
            <a:r>
              <a:rPr lang="th-TH" sz="7200" dirty="0">
                <a:latin typeface="IrisUPC" pitchFamily="34" charset="-34"/>
                <a:cs typeface="IrisUPC" pitchFamily="34" charset="-34"/>
              </a:rPr>
              <a:t>และความสำคัญ		</a:t>
            </a:r>
            <a:endParaRPr lang="en-US" sz="7200" dirty="0">
              <a:latin typeface="IrisUPC" pitchFamily="34" charset="-34"/>
              <a:cs typeface="IrisUPC" pitchFamily="34" charset="-34"/>
            </a:endParaRPr>
          </a:p>
          <a:p>
            <a:r>
              <a:rPr lang="th-TH" sz="7200" dirty="0">
                <a:latin typeface="IrisUPC" pitchFamily="34" charset="-34"/>
                <a:cs typeface="IrisUPC" pitchFamily="34" charset="-34"/>
              </a:rPr>
              <a:t>วัสดุ และอุปกรณ์		</a:t>
            </a:r>
            <a:endParaRPr lang="en-US" sz="7200" dirty="0">
              <a:latin typeface="IrisUPC" pitchFamily="34" charset="-34"/>
              <a:cs typeface="IrisUPC" pitchFamily="34" charset="-34"/>
            </a:endParaRPr>
          </a:p>
          <a:p>
            <a:r>
              <a:rPr lang="th-TH" sz="7200" dirty="0">
                <a:latin typeface="IrisUPC" pitchFamily="34" charset="-34"/>
                <a:cs typeface="IrisUPC" pitchFamily="34" charset="-34"/>
              </a:rPr>
              <a:t>ขั้นตอนและวิธีการทำเผือกฉาบ</a:t>
            </a:r>
            <a:r>
              <a:rPr lang="th-TH" dirty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1112168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latin typeface="IrisUPC" pitchFamily="34" charset="-34"/>
                <a:cs typeface="IrisUPC" pitchFamily="34" charset="-34"/>
              </a:rPr>
              <a:t>ความสำคัญ</a:t>
            </a:r>
            <a:endParaRPr lang="en-US" sz="80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b="1" dirty="0"/>
              <a:t>	</a:t>
            </a:r>
            <a:r>
              <a:rPr lang="th-TH" dirty="0"/>
              <a:t>										</a:t>
            </a:r>
            <a:endParaRPr lang="en-US" dirty="0"/>
          </a:p>
          <a:p>
            <a:r>
              <a:rPr lang="th-TH" dirty="0"/>
              <a:t>	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เผือกเป็นพืชหัวที่มีถิ่นกำเนิดในประเทศเอเชียตะวันออกเฉียงใต้   สามารถนำมาประกอบอาหารได้หลายชนิดทั้งคาวทั้งหวานและการอุตสาหกรรมแปรรูปในประเทศไทย  คนไทยส่วนใหญ่จะนิยมบริโภคเผือกในรูปขนมหวานชนิดต่างๆ เช่น เผือกเชื่อม  เผือกกวน  เผือกทอด  เผือกฉาบ  บัวลอยเผือก  ข้าวเหนียวเผือก  ขนมปังไส้เผือก  ไอศกรีมเผือก  โรตีเผือก  และอาหารประเภทขบเคี้ยว  ซึ่งเป็นอาหารว่าง  เป็นต้น  ปัจจุบันเผือกเป็นพืชหัวเศรษฐกิจที่มีศักยภาพในการส่งออกอีกพืชหนึ่ง  โดยส่งออกทั้งในรูปหัวเผือก  ก้านใบเผือก  และใบเผือก  เช่น  ในปี  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2543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  ประเทศไทยมีการส่งออกหัวเผือกประมาณ  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1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,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039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 ตัน  คิดเป็นมูลค่า  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14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.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8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  ล้านบาท  ตลาดต่างประเทศของเผือกที่สำคัญมี  ญี่ปุ่น  ฮ่องกง  ออสเตรเลีย  มาเลเซีย  สิงคโปร์  </a:t>
            </a:r>
            <a:r>
              <a:rPr lang="th-TH" dirty="0" err="1">
                <a:latin typeface="IrisUPC" pitchFamily="34" charset="-34"/>
                <a:cs typeface="IrisUPC" pitchFamily="34" charset="-34"/>
              </a:rPr>
              <a:t>และเน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เธอแลนด์  เป็นต้น  ซึ่งเมื่อพิจารณาถึงการใช้ประโยชน์ได้ทั้งหัว ก้านใบ และใบเผือก  รวมทั้งตลาดภายใน  และต่างประเทศ  เมื่อเปรียบเทียบกับข้าวและพืชไร่บางชนิดแล้วเผือกเป็นพืชที่  น่าสนใจของเกษตรกรอีกพืชชนิดหนึ่งในปี  พ.ศ. 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2543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  พื้นที่ปลูกเผือกในประเทศไทยมีประมาณ  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41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,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394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  ไร่ ผลผลิตทั้งหมดประมาณ  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102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,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126  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ตัน  ผลผลิตเฉลี่ย  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2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.</a:t>
            </a:r>
            <a:r>
              <a:rPr lang="en-US" dirty="0">
                <a:latin typeface="IrisUPC" pitchFamily="34" charset="-34"/>
                <a:cs typeface="IrisUPC" pitchFamily="34" charset="-34"/>
              </a:rPr>
              <a:t>1</a:t>
            </a:r>
            <a:r>
              <a:rPr lang="th-TH" dirty="0">
                <a:latin typeface="IrisUPC" pitchFamily="34" charset="-34"/>
                <a:cs typeface="IrisUPC" pitchFamily="34" charset="-34"/>
              </a:rPr>
              <a:t>  ตัน/ไร่  (กรมส่งเสริมการเกษตร)   แหล่งปลูกพืชเผือกที่เป็นการค้าที่สำคัญ  ได้แก่  เชียงใหม่  นครสรรค์  พิจิตร  พิษณุโลก  สุโขทัย  เพชรบูรณ์  นครราชสีมา สระบุรี  สิงห์บุรี   นครปฐม   ราชบุรี  สุพรรณบุรี  เพชรบุรี  กาญจนบุรี   นครนายก  ปราจีนบุรี  และชุมพรเป็นต้น  </a:t>
            </a:r>
            <a:endParaRPr lang="en-US" dirty="0">
              <a:latin typeface="IrisUPC" pitchFamily="34" charset="-34"/>
              <a:cs typeface="IrisUPC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06408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th-TH" sz="8900" b="1" dirty="0">
                <a:latin typeface="IrisUPC" pitchFamily="34" charset="-34"/>
                <a:cs typeface="IrisUPC" pitchFamily="34" charset="-34"/>
              </a:rPr>
              <a:t>วัสดุ อุปกรณ์</a:t>
            </a:r>
            <a:endParaRPr lang="en-US" sz="89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h-TH" sz="4400" dirty="0" smtClean="0">
                <a:latin typeface="IrisUPC" pitchFamily="34" charset="-34"/>
                <a:cs typeface="IrisUPC" pitchFamily="34" charset="-34"/>
              </a:rPr>
              <a:t>เผือก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  <a:p>
            <a:pPr lvl="0"/>
            <a:r>
              <a:rPr lang="th-TH" sz="4400" dirty="0">
                <a:latin typeface="IrisUPC" pitchFamily="34" charset="-34"/>
                <a:cs typeface="IrisUPC" pitchFamily="34" charset="-34"/>
              </a:rPr>
              <a:t>มีด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  <a:p>
            <a:pPr lvl="0"/>
            <a:r>
              <a:rPr lang="th-TH" sz="4400" dirty="0">
                <a:latin typeface="IrisUPC" pitchFamily="34" charset="-34"/>
                <a:cs typeface="IrisUPC" pitchFamily="34" charset="-34"/>
              </a:rPr>
              <a:t>ผงบาบีคิว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  <a:p>
            <a:pPr lvl="0"/>
            <a:r>
              <a:rPr lang="th-TH" sz="4400" dirty="0">
                <a:latin typeface="IrisUPC" pitchFamily="34" charset="-34"/>
                <a:cs typeface="IrisUPC" pitchFamily="34" charset="-34"/>
              </a:rPr>
              <a:t>น้ำมัน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  <a:p>
            <a:pPr lvl="0"/>
            <a:r>
              <a:rPr lang="th-TH" sz="4400" dirty="0">
                <a:latin typeface="IrisUPC" pitchFamily="34" charset="-34"/>
                <a:cs typeface="IrisUPC" pitchFamily="34" charset="-34"/>
              </a:rPr>
              <a:t>ถุงพลาสติก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  <a:p>
            <a:pPr lvl="0"/>
            <a:r>
              <a:rPr lang="th-TH" sz="4400" dirty="0">
                <a:latin typeface="IrisUPC" pitchFamily="34" charset="-34"/>
                <a:cs typeface="IrisUPC" pitchFamily="34" charset="-34"/>
              </a:rPr>
              <a:t>กระดาษหนังสือพิมพ์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132819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th-TH" sz="8900" b="1" dirty="0">
                <a:latin typeface="IrisUPC" pitchFamily="34" charset="-34"/>
                <a:cs typeface="IrisUPC" pitchFamily="34" charset="-34"/>
              </a:rPr>
              <a:t>ขั้นตอนและวิธีทำเผือกฉาบ</a:t>
            </a:r>
            <a:endParaRPr lang="en-US" sz="89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IrisUPC" pitchFamily="34" charset="-34"/>
                <a:cs typeface="IrisUPC" pitchFamily="34" charset="-34"/>
              </a:rPr>
              <a:t>1.</a:t>
            </a:r>
            <a:r>
              <a:rPr lang="th-TH" sz="4400" dirty="0">
                <a:latin typeface="IrisUPC" pitchFamily="34" charset="-34"/>
                <a:cs typeface="IrisUPC" pitchFamily="34" charset="-34"/>
              </a:rPr>
              <a:t>นำเผือก</a:t>
            </a:r>
            <a:r>
              <a:rPr lang="th-TH" sz="4400" dirty="0" smtClean="0">
                <a:latin typeface="IrisUPC" pitchFamily="34" charset="-34"/>
                <a:cs typeface="IrisUPC" pitchFamily="34" charset="-34"/>
              </a:rPr>
              <a:t>มาปลอกแล้วล้างให้สะอา</a:t>
            </a:r>
            <a:r>
              <a:rPr lang="th-TH" sz="4400" dirty="0" smtClean="0"/>
              <a:t>ด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51" y="3321732"/>
            <a:ext cx="3695418" cy="277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396231"/>
            <a:ext cx="3969314" cy="297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1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12624" cy="1484784"/>
          </a:xfrm>
        </p:spPr>
        <p:txBody>
          <a:bodyPr>
            <a:noAutofit/>
          </a:bodyPr>
          <a:lstStyle/>
          <a:p>
            <a:r>
              <a:rPr lang="th-TH" sz="4400" dirty="0" smtClean="0">
                <a:latin typeface="IrisUPC" pitchFamily="34" charset="-34"/>
                <a:cs typeface="IrisUPC" pitchFamily="34" charset="-34"/>
              </a:rPr>
              <a:t>. </a:t>
            </a:r>
            <a:r>
              <a:rPr lang="th-TH" sz="4400" b="1" dirty="0">
                <a:latin typeface="IrisUPC" pitchFamily="34" charset="-34"/>
                <a:cs typeface="IrisUPC" pitchFamily="34" charset="-34"/>
              </a:rPr>
              <a:t>2. นำเผือกมาปลอกเปลือก หลังจากนั้นให้ฝานเป็นแผ่นบางๆ พอประมาณ 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2931790" cy="390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85584" cy="936104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latin typeface="IrisUPC" pitchFamily="34" charset="-34"/>
                <a:cs typeface="IrisUPC" pitchFamily="34" charset="-34"/>
              </a:rPr>
              <a:t>3. นำเผือกไปตากให้แห้งประมาณ 1-2 ชั่วโ</a:t>
            </a:r>
            <a:r>
              <a:rPr lang="th-TH" sz="4800" b="1" dirty="0"/>
              <a:t>มง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3096344" cy="390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2060848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7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>4. หลังจากเผือกแห้งแล้ว ก็นำน้ำมันมาตั้งไฟ ให้น้ำมันเดือดพอสมควร  แล้วนำเผือกลงทอด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  <a:t/>
            </a:r>
            <a:b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IrisUPC" pitchFamily="34" charset="-34"/>
                <a:cs typeface="IrisUPC" pitchFamily="34" charset="-34"/>
              </a:rPr>
            </a:br>
            <a:endParaRPr lang="en-US" sz="2800" dirty="0">
              <a:solidFill>
                <a:schemeClr val="bg2">
                  <a:lumMod val="75000"/>
                </a:schemeClr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198007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3"/>
            <a:ext cx="2977221" cy="396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1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</TotalTime>
  <Words>178</Words>
  <Application>Microsoft Office PowerPoint</Application>
  <PresentationFormat>นำเสนอทางหน้าจอ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Civic</vt:lpstr>
      <vt:lpstr>งานนำเสนอ PowerPoint</vt:lpstr>
      <vt:lpstr>เผือกฉาบ</vt:lpstr>
      <vt:lpstr> สารบัญ</vt:lpstr>
      <vt:lpstr>ความสำคัญ</vt:lpstr>
      <vt:lpstr> วัสดุ อุปกรณ์</vt:lpstr>
      <vt:lpstr>       ขั้นตอนและวิธีทำเผือกฉาบ</vt:lpstr>
      <vt:lpstr>. 2. นำเผือกมาปลอกเปลือก หลังจากนั้นให้ฝานเป็นแผ่นบางๆ พอประมาณ </vt:lpstr>
      <vt:lpstr>3. นำเผือกไปตากให้แห้งประมาณ 1-2 ชั่วโมง</vt:lpstr>
      <vt:lpstr>งานนำเสนอ PowerPoint</vt:lpstr>
      <vt:lpstr>งานนำเสนอ PowerPoint</vt:lpstr>
      <vt:lpstr>งานนำเสนอ PowerPoint</vt:lpstr>
      <vt:lpstr>ผู้จัดทำ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เผือกฉาบ วิชา การงานอาชีพและเทคโนโลยี</dc:title>
  <dc:creator>com</dc:creator>
  <cp:lastModifiedBy>makotoch</cp:lastModifiedBy>
  <cp:revision>15</cp:revision>
  <dcterms:created xsi:type="dcterms:W3CDTF">2014-01-16T06:58:07Z</dcterms:created>
  <dcterms:modified xsi:type="dcterms:W3CDTF">2014-01-17T01:53:36Z</dcterms:modified>
</cp:coreProperties>
</file>